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7" r:id="rId5"/>
    <p:sldId id="265" r:id="rId6"/>
    <p:sldId id="259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75" r:id="rId17"/>
    <p:sldId id="276" r:id="rId18"/>
    <p:sldId id="272" r:id="rId19"/>
    <p:sldId id="273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17F41-02FD-9E76-380B-BA098FC17065}" v="1427" dt="2024-03-30T04:02:24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6623" autoAdjust="0"/>
  </p:normalViewPr>
  <p:slideViewPr>
    <p:cSldViewPr snapToGrid="0">
      <p:cViewPr varScale="1">
        <p:scale>
          <a:sx n="117" d="100"/>
          <a:sy n="117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9482E4-5BB1-45D3-BA63-B23A0A171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0A6C04-6F75-49B9-AEBC-2D231FF53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D26D-F54E-4BFD-9EA2-DFD66A72D9EE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39C1F-C965-4D4B-BEDB-8935D9E89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C627C4-6934-46B1-BDD1-596CA090FC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DAEE-BE3C-4E8D-BE92-8982A34E2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6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08E4-79AF-47CC-9D2B-15EA4C84F4BA}" type="datetime1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7835-BD0B-4881-8DD6-50A64B5DFD7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1745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A7835-BD0B-4881-8DD6-50A64B5DFD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6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91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381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061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5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959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397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99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6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080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51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359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699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02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 anchor="b"/>
          <a:lstStyle/>
          <a:p>
            <a:pPr algn="ctr"/>
            <a:r>
              <a:rPr lang="ru-RU" dirty="0" err="1"/>
              <a:t>Killstreak</a:t>
            </a:r>
            <a:r>
              <a:rPr lang="ru-RU" dirty="0"/>
              <a:t> </a:t>
            </a:r>
            <a:r>
              <a:rPr lang="ru-RU" dirty="0" err="1"/>
              <a:t>Dungeon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56717"/>
          </a:xfrm>
        </p:spPr>
        <p:txBody>
          <a:bodyPr rtlCol="0">
            <a:normAutofit/>
          </a:bodyPr>
          <a:lstStyle/>
          <a:p>
            <a:r>
              <a:rPr lang="ru-RU" dirty="0"/>
              <a:t>Выполнили студенты группы ИС(ПРО)-21</a:t>
            </a:r>
          </a:p>
          <a:p>
            <a:r>
              <a:rPr lang="ru-RU" dirty="0"/>
              <a:t>Кравченко А.Д., Жаров В.Е., Родной С.В.</a:t>
            </a:r>
          </a:p>
          <a:p>
            <a:r>
              <a:rPr lang="ru-RU" dirty="0"/>
              <a:t>Абакан 2024 г.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9F74E8-EC3C-917A-ADFF-FDB1017CD539}"/>
              </a:ext>
            </a:extLst>
          </p:cNvPr>
          <p:cNvSpPr txBox="1">
            <a:spLocks/>
          </p:cNvSpPr>
          <p:nvPr/>
        </p:nvSpPr>
        <p:spPr>
          <a:xfrm>
            <a:off x="437072" y="122848"/>
            <a:ext cx="11317856" cy="10164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/>
              <a:t>Республики Хакасия</a:t>
            </a:r>
          </a:p>
          <a:p>
            <a:pPr algn="ctr"/>
            <a:r>
              <a:rPr lang="ru-RU" sz="2000" dirty="0"/>
              <a:t>«Хакасский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F66A-CD6C-24C3-E528-E244E069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FBE0F-0784-403B-BA28-18F0A3890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конструктор монстра передаются текущий </a:t>
            </a:r>
            <a:r>
              <a:rPr lang="ru-RU" dirty="0" err="1"/>
              <a:t>киллстрик</a:t>
            </a:r>
            <a:r>
              <a:rPr lang="ru-RU" dirty="0"/>
              <a:t> и количество побегов, на основе которых задается множитель, который применяется к случайно сгенерированным характеристикам. Также базовые характеристики генерируются выше при </a:t>
            </a:r>
            <a:r>
              <a:rPr lang="ru-RU" dirty="0" err="1"/>
              <a:t>киллстриках</a:t>
            </a:r>
            <a:r>
              <a:rPr lang="ru-RU" dirty="0"/>
              <a:t>, равных 50 и 100 (режим хардкора и режим смерти).</a:t>
            </a:r>
          </a:p>
        </p:txBody>
      </p:sp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2575C61-ACA2-1BE5-D589-AA28CF57E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365" y="2222500"/>
            <a:ext cx="4393720" cy="3638550"/>
          </a:xfrm>
        </p:spPr>
      </p:pic>
    </p:spTree>
    <p:extLst>
      <p:ext uri="{BB962C8B-B14F-4D97-AF65-F5344CB8AC3E}">
        <p14:creationId xmlns:p14="http://schemas.microsoft.com/office/powerpoint/2010/main" val="14216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4C24-1AC3-9D00-FDAF-6C257B4A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битвы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0B121-1DDB-D6F6-923C-519FF2D288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Система битвы реализована через свойства </a:t>
            </a:r>
            <a:r>
              <a:rPr lang="ru-RU" dirty="0" err="1"/>
              <a:t>Damage</a:t>
            </a:r>
            <a:r>
              <a:rPr lang="ru-RU" dirty="0"/>
              <a:t>, Health и Defence. Урон может быть увеличен в 2 раза при критическом ударе. Урон от атаки аннулируется при уклонении. Защита выступает как множитель для атаки соперника.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7A74CD-C0C3-F4F4-71A5-61E5FE503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0985" y="2222500"/>
            <a:ext cx="2948480" cy="3638550"/>
          </a:xfrm>
        </p:spPr>
      </p:pic>
    </p:spTree>
    <p:extLst>
      <p:ext uri="{BB962C8B-B14F-4D97-AF65-F5344CB8AC3E}">
        <p14:creationId xmlns:p14="http://schemas.microsoft.com/office/powerpoint/2010/main" val="24860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17525-9EF8-0C88-F5B3-88E99B5C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битвы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CE275061-A5A0-68C7-3CD6-3C4E8A215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149" y="3429000"/>
            <a:ext cx="5184775" cy="1818151"/>
          </a:xfr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1B0A648-63AB-2225-6F36-23010AD3C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7698" y="3132699"/>
            <a:ext cx="5194300" cy="79853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2619ED-5516-7204-0A8E-72FEE73F51A7}"/>
              </a:ext>
            </a:extLst>
          </p:cNvPr>
          <p:cNvSpPr txBox="1"/>
          <p:nvPr/>
        </p:nvSpPr>
        <p:spPr>
          <a:xfrm>
            <a:off x="809998" y="3023172"/>
            <a:ext cx="51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 класса </a:t>
            </a:r>
            <a:r>
              <a:rPr lang="en-US" dirty="0"/>
              <a:t>Entity </a:t>
            </a:r>
            <a:r>
              <a:rPr lang="ru-RU" dirty="0"/>
              <a:t>для атаки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FF9866-B213-5A54-6A9B-9BDF44100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077" y="4440450"/>
            <a:ext cx="5193921" cy="16169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75E5A-4C3B-0AE3-511E-E9B2428306AA}"/>
              </a:ext>
            </a:extLst>
          </p:cNvPr>
          <p:cNvSpPr txBox="1"/>
          <p:nvPr/>
        </p:nvSpPr>
        <p:spPr>
          <a:xfrm>
            <a:off x="6187698" y="2726871"/>
            <a:ext cx="51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Вызов метода атаки игроком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F4251-DC36-14E7-B857-58991B0B248B}"/>
              </a:ext>
            </a:extLst>
          </p:cNvPr>
          <p:cNvSpPr txBox="1"/>
          <p:nvPr/>
        </p:nvSpPr>
        <p:spPr>
          <a:xfrm>
            <a:off x="6187697" y="4071318"/>
            <a:ext cx="51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Вызов метода атаки монстром</a:t>
            </a:r>
          </a:p>
        </p:txBody>
      </p:sp>
    </p:spTree>
    <p:extLst>
      <p:ext uri="{BB962C8B-B14F-4D97-AF65-F5344CB8AC3E}">
        <p14:creationId xmlns:p14="http://schemas.microsoft.com/office/powerpoint/2010/main" val="69616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2F35E-FA23-0775-E2C2-DFB3AF2C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Прокачка характеристик</a:t>
            </a:r>
          </a:p>
        </p:txBody>
      </p:sp>
      <p:pic>
        <p:nvPicPr>
          <p:cNvPr id="5" name="Объект 4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0D4A11D5-3657-2C5E-DD00-CA354E72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912" y="315853"/>
            <a:ext cx="3998516" cy="3497262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118B165-E416-FE60-4A42-DD17992E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9"/>
            <a:ext cx="3547533" cy="1777862"/>
          </a:xfrm>
        </p:spPr>
        <p:txBody>
          <a:bodyPr/>
          <a:lstStyle/>
          <a:p>
            <a:r>
              <a:rPr lang="ru-RU" dirty="0"/>
              <a:t>В метод </a:t>
            </a:r>
            <a:r>
              <a:rPr lang="en-US" dirty="0"/>
              <a:t>Upgrade </a:t>
            </a:r>
            <a:r>
              <a:rPr lang="ru-RU" dirty="0"/>
              <a:t>класса </a:t>
            </a:r>
            <a:r>
              <a:rPr lang="en-US" dirty="0"/>
              <a:t>Player </a:t>
            </a:r>
            <a:r>
              <a:rPr lang="ru-RU" dirty="0"/>
              <a:t>передаются номер характеристики, которую нужно прокачать (</a:t>
            </a:r>
            <a:r>
              <a:rPr lang="en-US" dirty="0"/>
              <a:t>stat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количество очков, на которое нужно прокачать характеристику (</a:t>
            </a:r>
            <a:r>
              <a:rPr lang="en-US" dirty="0"/>
              <a:t>points</a:t>
            </a:r>
            <a:r>
              <a:rPr lang="ru-RU" dirty="0"/>
              <a:t>), и выходной параметр, содержащий сообщение об ошибке (</a:t>
            </a:r>
            <a:r>
              <a:rPr lang="en-US" dirty="0"/>
              <a:t>message</a:t>
            </a:r>
            <a:r>
              <a:rPr lang="ru-RU" dirty="0"/>
              <a:t>)</a:t>
            </a:r>
          </a:p>
        </p:txBody>
      </p:sp>
      <p:pic>
        <p:nvPicPr>
          <p:cNvPr id="6" name="Объект 5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0BE07636-C4C5-E25D-4617-AB3892280D9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4642" y="3338572"/>
            <a:ext cx="3941571" cy="3203575"/>
          </a:xfrm>
        </p:spPr>
      </p:pic>
    </p:spTree>
    <p:extLst>
      <p:ext uri="{BB962C8B-B14F-4D97-AF65-F5344CB8AC3E}">
        <p14:creationId xmlns:p14="http://schemas.microsoft.com/office/powerpoint/2010/main" val="44103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5EDBC-C6E0-F602-3419-1F274097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навыков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FD76E-25DB-9B8E-191E-9029B8038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Через метод </a:t>
            </a:r>
            <a:r>
              <a:rPr lang="en-US" dirty="0"/>
              <a:t>Choice </a:t>
            </a:r>
            <a:r>
              <a:rPr lang="ru-RU" dirty="0"/>
              <a:t>игрок выбирает нужное умение, чтобы проверить откат умения и правильность ввода выбора, а затем уже выбранное умение применяется игроком.</a:t>
            </a:r>
          </a:p>
        </p:txBody>
      </p:sp>
      <p:pic>
        <p:nvPicPr>
          <p:cNvPr id="7" name="Объект 6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89999D9D-F2C9-1B1A-76A6-FEA617666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883" y="2222500"/>
            <a:ext cx="408068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F24B1-8827-2C3A-C997-59A2BE4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Использование навыков</a:t>
            </a:r>
            <a:endParaRPr lang="ru-RU" dirty="0"/>
          </a:p>
        </p:txBody>
      </p:sp>
      <p:pic>
        <p:nvPicPr>
          <p:cNvPr id="4" name="Рисунок 3" descr="Изображение выглядит как текст, Шриф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6D2C0123-850D-EF75-B3AB-1019ED03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0093" y="3015843"/>
            <a:ext cx="4095750" cy="9334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67D09A7-AAE9-5497-AC66-55611BE79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568" y="4803990"/>
            <a:ext cx="5476875" cy="119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A1E7E-4373-972B-57D9-F9DF34CD7AED}"/>
              </a:ext>
            </a:extLst>
          </p:cNvPr>
          <p:cNvSpPr txBox="1"/>
          <p:nvPr/>
        </p:nvSpPr>
        <p:spPr>
          <a:xfrm>
            <a:off x="7030093" y="2646511"/>
            <a:ext cx="40957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/>
              <a:t>player.Heal</a:t>
            </a:r>
            <a:r>
              <a:rPr lang="ru-RU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591A-1398-8810-344A-4003451D317B}"/>
              </a:ext>
            </a:extLst>
          </p:cNvPr>
          <p:cNvSpPr txBox="1"/>
          <p:nvPr/>
        </p:nvSpPr>
        <p:spPr>
          <a:xfrm>
            <a:off x="6416568" y="4429382"/>
            <a:ext cx="5476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/>
              <a:t>monster.Parry</a:t>
            </a:r>
            <a:r>
              <a:rPr lang="ru-RU" dirty="0"/>
              <a:t>()</a:t>
            </a:r>
          </a:p>
        </p:txBody>
      </p:sp>
      <p:pic>
        <p:nvPicPr>
          <p:cNvPr id="3" name="Рисунок 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F6CE381-D301-787A-F444-50A7DE374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557" y="2858271"/>
            <a:ext cx="5799203" cy="3306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5AE17-68B9-1274-842F-650C3D07720C}"/>
              </a:ext>
            </a:extLst>
          </p:cNvPr>
          <p:cNvSpPr txBox="1"/>
          <p:nvPr/>
        </p:nvSpPr>
        <p:spPr>
          <a:xfrm>
            <a:off x="298558" y="2461845"/>
            <a:ext cx="57974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Методы для использования умения</a:t>
            </a:r>
          </a:p>
        </p:txBody>
      </p:sp>
    </p:spTree>
    <p:extLst>
      <p:ext uri="{BB962C8B-B14F-4D97-AF65-F5344CB8AC3E}">
        <p14:creationId xmlns:p14="http://schemas.microsoft.com/office/powerpoint/2010/main" val="407746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CC623-C9E7-CC44-A168-52451B30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лидеров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1FBC2-845E-1C89-2604-F8E650C68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Игроки могут соревноваться на количество очков, заработанных за игру. Для этого в игре предусмотрена таблица лидеров, которую можно посмотреть с любого устройства в самой игре и через сайт.</a:t>
            </a:r>
          </a:p>
          <a:p>
            <a:r>
              <a:rPr lang="ru-RU" dirty="0"/>
              <a:t>Для этого таблица размещена на сервере. Игра получает данные через </a:t>
            </a:r>
            <a:r>
              <a:rPr lang="en-US" dirty="0"/>
              <a:t>GET </a:t>
            </a:r>
            <a:r>
              <a:rPr lang="ru-RU" dirty="0"/>
              <a:t>запрос, который осуществляется объектом классом </a:t>
            </a:r>
            <a:r>
              <a:rPr lang="en-US" dirty="0" err="1"/>
              <a:t>WebClient</a:t>
            </a:r>
            <a:r>
              <a:rPr lang="ru-RU" dirty="0"/>
              <a:t> пространства имен </a:t>
            </a:r>
            <a:r>
              <a:rPr lang="en-US" dirty="0" err="1"/>
              <a:t>System.Net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2201FF-D8C8-509A-FEB6-D3777BBE9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7083" y="2666894"/>
            <a:ext cx="4934639" cy="7621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4EF62-D906-9ADF-7D8B-527491F2CE6D}"/>
              </a:ext>
            </a:extLst>
          </p:cNvPr>
          <p:cNvSpPr txBox="1"/>
          <p:nvPr/>
        </p:nvSpPr>
        <p:spPr>
          <a:xfrm>
            <a:off x="6277083" y="2323709"/>
            <a:ext cx="49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Ссылки для получения и загрузки данных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E8CF3-A574-F06F-9EB8-1794605D5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047" y="3990997"/>
            <a:ext cx="4932602" cy="2589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016DD-5711-E272-76C8-10F9905807AA}"/>
              </a:ext>
            </a:extLst>
          </p:cNvPr>
          <p:cNvSpPr txBox="1"/>
          <p:nvPr/>
        </p:nvSpPr>
        <p:spPr>
          <a:xfrm>
            <a:off x="6273010" y="3599112"/>
            <a:ext cx="49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Вывод таблицы лидеров</a:t>
            </a:r>
          </a:p>
        </p:txBody>
      </p:sp>
    </p:spTree>
    <p:extLst>
      <p:ext uri="{BB962C8B-B14F-4D97-AF65-F5344CB8AC3E}">
        <p14:creationId xmlns:p14="http://schemas.microsoft.com/office/powerpoint/2010/main" val="55843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7CD74-37B7-7181-0DE8-36110A89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лидеров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65024-7590-7C86-FE4F-D37FCDA1A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364" y="2222287"/>
            <a:ext cx="5539222" cy="3638763"/>
          </a:xfrm>
        </p:spPr>
        <p:txBody>
          <a:bodyPr/>
          <a:lstStyle/>
          <a:p>
            <a:r>
              <a:rPr lang="ru-RU" dirty="0"/>
              <a:t>Загрузка рекордов осуществляется так: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Получение нынешней таблицы лидеров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Вставка нового рекорда в таблицу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Сортировка рекордов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Вывод нынешнего положения в таблице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Отправка новой таблицы методом </a:t>
            </a:r>
            <a:r>
              <a:rPr lang="en-US" dirty="0"/>
              <a:t>POST </a:t>
            </a:r>
            <a:r>
              <a:rPr lang="ru-RU" dirty="0"/>
              <a:t>принимающему скрипту, расположенному на сервере.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5DFD8F-D8FB-4328-229F-EDE5D248F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075" y="2952853"/>
            <a:ext cx="5538788" cy="2177844"/>
          </a:xfrm>
        </p:spPr>
      </p:pic>
    </p:spTree>
    <p:extLst>
      <p:ext uri="{BB962C8B-B14F-4D97-AF65-F5344CB8AC3E}">
        <p14:creationId xmlns:p14="http://schemas.microsoft.com/office/powerpoint/2010/main" val="92197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2FDED-FCBA-3EE9-DD25-1306BC021D47}"/>
              </a:ext>
            </a:extLst>
          </p:cNvPr>
          <p:cNvSpPr txBox="1"/>
          <p:nvPr/>
        </p:nvSpPr>
        <p:spPr>
          <a:xfrm>
            <a:off x="3048000" y="261257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FEFEFE"/>
                </a:solidFill>
                <a:latin typeface="+mj-lt"/>
                <a:ea typeface="+mj-lt"/>
                <a:cs typeface="+mj-lt"/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90104-600C-A0A8-7D90-07B0B173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34" y="1087363"/>
            <a:ext cx="4369722" cy="2619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D54EF5-C7F7-FD69-EC15-BF58951B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34" y="3839585"/>
            <a:ext cx="4369722" cy="2330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AF8DF5-7EB8-D58E-613D-0F17F094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47" y="1087363"/>
            <a:ext cx="4115255" cy="17426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55142-3C36-D061-D0B0-BDDAA3997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246" y="2962963"/>
            <a:ext cx="4115256" cy="36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2FDED-FCBA-3EE9-DD25-1306BC021D47}"/>
              </a:ext>
            </a:extLst>
          </p:cNvPr>
          <p:cNvSpPr txBox="1"/>
          <p:nvPr/>
        </p:nvSpPr>
        <p:spPr>
          <a:xfrm>
            <a:off x="3048000" y="261257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FEFEFE"/>
                </a:solidFill>
                <a:latin typeface="+mj-lt"/>
                <a:ea typeface="+mj-lt"/>
                <a:cs typeface="+mj-lt"/>
              </a:rPr>
              <a:t>Сайт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3510A-B21F-62B4-D741-EFCA53405DC0}"/>
              </a:ext>
            </a:extLst>
          </p:cNvPr>
          <p:cNvSpPr txBox="1"/>
          <p:nvPr/>
        </p:nvSpPr>
        <p:spPr>
          <a:xfrm>
            <a:off x="2868215" y="5888857"/>
            <a:ext cx="645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https://killstreakdungeon.7m.pl/</a:t>
            </a:r>
            <a:endParaRPr lang="ru-RU" sz="3200" dirty="0"/>
          </a:p>
        </p:txBody>
      </p:sp>
      <p:pic>
        <p:nvPicPr>
          <p:cNvPr id="7" name="Рисунок 6" descr="Изображение выглядит как шаблон, прямоугольный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23A7B0F4-8DD5-CEBE-91CC-EA39655A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873432"/>
            <a:ext cx="16002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3D000-EF48-952A-C896-44F8BEA9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1247339"/>
            <a:ext cx="6953250" cy="2263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CD4FFD-09C5-6110-2A79-C4C4539D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4" y="3789268"/>
            <a:ext cx="7600950" cy="15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5B42E-0653-0DD5-F04D-2AB968AE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B3A23-93ED-12F1-7F87-F8A490794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1213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Введение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Сцены игры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Основные классы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Система выборов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Начальные характеристики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Система битвы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Прокачка характеристик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Использование навыков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Таблица лидеров</a:t>
            </a:r>
            <a:endParaRPr lang="ru-RU" dirty="0"/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Результат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8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876E5-373B-0140-5D5B-54F46BCD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A01C1-5DAB-95D9-F4DA-BA64AD49E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 В заключении можно отметить следующие достижения: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Была разработана консольная игра на ЯП </a:t>
            </a:r>
            <a:r>
              <a:rPr lang="en-US" dirty="0"/>
              <a:t>C# </a:t>
            </a:r>
            <a:r>
              <a:rPr lang="ru-RU" dirty="0"/>
              <a:t>с интересными механиками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Реализована глобальная таблица лидеров, доступная онлайн</a:t>
            </a:r>
            <a:r>
              <a:rPr lang="en-US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Создан сайт для удобного скачивания игры для </a:t>
            </a:r>
            <a:r>
              <a:rPr lang="en-US" dirty="0"/>
              <a:t>Windows </a:t>
            </a:r>
            <a:r>
              <a:rPr lang="ru-RU" dirty="0"/>
              <a:t>и </a:t>
            </a:r>
            <a:r>
              <a:rPr lang="en-US" dirty="0"/>
              <a:t>GNU/Linux, </a:t>
            </a:r>
            <a:r>
              <a:rPr lang="ru-RU" dirty="0"/>
              <a:t>исходного кода и доступа к таблице лидеров.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92A58-1B62-2D2D-DD86-BBB4404412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/>
              <a:t>Разработка игры «</a:t>
            </a:r>
            <a:r>
              <a:rPr lang="en-US" sz="1800" dirty="0"/>
              <a:t>Killstreak Dungeon</a:t>
            </a:r>
            <a:r>
              <a:rPr lang="ru-RU" sz="1800" dirty="0"/>
              <a:t>»</a:t>
            </a:r>
            <a:r>
              <a:rPr lang="en-US" sz="1800" dirty="0"/>
              <a:t> </a:t>
            </a:r>
            <a:r>
              <a:rPr lang="ru-RU" sz="1800" dirty="0"/>
              <a:t>позволила на практике применить новые знания и навыки, а также расширить свой опыт в области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4551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5FCF5E-82EA-FD2B-D710-48F6BAEF70F6}"/>
              </a:ext>
            </a:extLst>
          </p:cNvPr>
          <p:cNvSpPr/>
          <p:nvPr/>
        </p:nvSpPr>
        <p:spPr>
          <a:xfrm>
            <a:off x="2008184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760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652D5-889A-EB50-3C08-F99278C4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A3D51-99B3-B537-C4DF-A69A0CB4D1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a typeface="+mn-lt"/>
                <a:cs typeface="+mn-lt"/>
              </a:rPr>
              <a:t>Killstreak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Dung</a:t>
            </a:r>
            <a:r>
              <a:rPr lang="en-US" dirty="0">
                <a:ea typeface="+mn-lt"/>
                <a:cs typeface="+mn-lt"/>
              </a:rPr>
              <a:t>e</a:t>
            </a:r>
            <a:r>
              <a:rPr lang="ru-RU" dirty="0" err="1">
                <a:ea typeface="+mn-lt"/>
                <a:cs typeface="+mn-lt"/>
              </a:rPr>
              <a:t>on</a:t>
            </a:r>
            <a:r>
              <a:rPr lang="ru-RU" dirty="0">
                <a:ea typeface="+mn-lt"/>
                <a:cs typeface="+mn-lt"/>
              </a:rPr>
              <a:t> — бесконечная игра на количество очков. Игрок сталкивается с монстрами со случайными характеристиками, которые повышаются с дальнейшим ходом игры. Игрок после убийства монстра получает очки опыта и уровень, за который можно улучшать свои характеристики.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13B31-9514-F2DE-F85A-74BFE405AE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Основная механика игры — цепочки убийств, которые выступают как множитель характеристик игрока и монстров (у монстров множитель чуть больше). То есть чем больше цепочка убийств — тем выше сложность игры. Нужно грамотно распределять опыт между своими характеристиками для заработка наибольшего количества очков и цепочек убийств.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2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24545-E17B-432B-676E-9F132E73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D0586-72D6-5A3E-3A54-87F44175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60156"/>
          </a:xfrm>
        </p:spPr>
        <p:txBody>
          <a:bodyPr/>
          <a:lstStyle/>
          <a:p>
            <a:r>
              <a:rPr lang="ru-RU" u="sng" dirty="0"/>
              <a:t>Целью</a:t>
            </a:r>
            <a:r>
              <a:rPr lang="ru-RU" dirty="0"/>
              <a:t> данного проекта является разработка игры при помощи языка программирования </a:t>
            </a:r>
            <a:r>
              <a:rPr lang="en-US" dirty="0"/>
              <a:t>C#</a:t>
            </a:r>
            <a:r>
              <a:rPr lang="ru-RU" dirty="0"/>
              <a:t>, реализуя основные принципы ООП (наследование, полиморфизм и инкапсуляция).</a:t>
            </a:r>
          </a:p>
          <a:p>
            <a:r>
              <a:rPr lang="ru-RU" dirty="0"/>
              <a:t>Для осуществления проекта были поставлены следующие </a:t>
            </a: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Разработать систему сцен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Определить основные классы игры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Разработать систему выборов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систему битвы между игроком и монстром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системы разнообразия игры, такие как прокачка характеристик и использование умений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таблицу лидеров, которую можно будет просмотреть с любого устройства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Провести тестирование и произвести отладку.</a:t>
            </a:r>
          </a:p>
        </p:txBody>
      </p:sp>
    </p:spTree>
    <p:extLst>
      <p:ext uri="{BB962C8B-B14F-4D97-AF65-F5344CB8AC3E}">
        <p14:creationId xmlns:p14="http://schemas.microsoft.com/office/powerpoint/2010/main" val="23307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2B675-4688-B6B2-27C0-7E6D786B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Сцены игры</a:t>
            </a:r>
          </a:p>
        </p:txBody>
      </p:sp>
      <p:pic>
        <p:nvPicPr>
          <p:cNvPr id="5" name="Объект 4" descr="Изображение выглядит как диаграмма, текст, План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F3921D44-7BEB-EFF7-A64F-FDED8697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470806"/>
            <a:ext cx="6251575" cy="53655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251A04-A442-BB42-333E-3F36E6DD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2241068"/>
          </a:xfrm>
        </p:spPr>
        <p:txBody>
          <a:bodyPr/>
          <a:lstStyle/>
          <a:p>
            <a:r>
              <a:rPr lang="ru-RU" dirty="0"/>
              <a:t>При запуске игры пользователь может просмотреть справку, таблицу лидеров или начать игру. После установки никнейма можно начать битву. Действия могут привести как к победе, так и к поражению. При победе можно улучшить свои характеристики. При поражении свой результат можно опубликовать в таблицу лидеров.</a:t>
            </a:r>
          </a:p>
        </p:txBody>
      </p:sp>
    </p:spTree>
    <p:extLst>
      <p:ext uri="{BB962C8B-B14F-4D97-AF65-F5344CB8AC3E}">
        <p14:creationId xmlns:p14="http://schemas.microsoft.com/office/powerpoint/2010/main" val="36614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57B5C-0F9D-5C8F-6B96-F3496B19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классы</a:t>
            </a:r>
            <a:endParaRPr lang="ru-RU" dirty="0"/>
          </a:p>
        </p:txBody>
      </p:sp>
      <p:pic>
        <p:nvPicPr>
          <p:cNvPr id="5" name="Объект 4" descr="Изображение выглядит как текст, диаграмма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2BDCBEE-7AFF-6AAC-16FC-F90EABCA3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19478" y="446088"/>
            <a:ext cx="4524945" cy="54149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739F51-ACE0-523C-DAA4-131DC1F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1618397"/>
          </a:xfrm>
        </p:spPr>
        <p:txBody>
          <a:bodyPr/>
          <a:lstStyle/>
          <a:p>
            <a:r>
              <a:rPr lang="ru-RU" dirty="0"/>
              <a:t>У класса </a:t>
            </a:r>
            <a:r>
              <a:rPr lang="ru-RU" dirty="0" err="1"/>
              <a:t>Entity</a:t>
            </a:r>
            <a:r>
              <a:rPr lang="ru-RU" dirty="0"/>
              <a:t> (Сущность) имеется два наследника: Player (Игрок) и Monster (Монстр). Игрок будет сражаться с монстром. При победе создается новый монстер с новыми характеристиками.</a:t>
            </a:r>
          </a:p>
        </p:txBody>
      </p:sp>
    </p:spTree>
    <p:extLst>
      <p:ext uri="{BB962C8B-B14F-4D97-AF65-F5344CB8AC3E}">
        <p14:creationId xmlns:p14="http://schemas.microsoft.com/office/powerpoint/2010/main" val="302335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65DD5E-7AA7-8505-B8F1-A3FE9B98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выборов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229706-9F19-768F-A09C-F646B35B5D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Система выборов реализована через метод </a:t>
            </a:r>
            <a:r>
              <a:rPr lang="en-US" dirty="0"/>
              <a:t>Choice, </a:t>
            </a:r>
            <a:r>
              <a:rPr lang="ru-RU" dirty="0"/>
              <a:t>в который передается словарь, содержащий варианты выбора.</a:t>
            </a:r>
          </a:p>
          <a:p>
            <a:r>
              <a:rPr lang="ru-RU" dirty="0"/>
              <a:t>Метод имеет перегрузку для использования в разных ситуациях: выбор сцены, характеристики для прокачки и для выбора умения.</a:t>
            </a:r>
          </a:p>
          <a:p>
            <a:r>
              <a:rPr lang="ru-RU" dirty="0"/>
              <a:t>Данные методы служат для предотвращения ошибок при вводе вариантов выбора.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2D9C80E-19B1-C6C4-46E5-4985CC60D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300" y="2860510"/>
            <a:ext cx="4467849" cy="23625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39395-4502-C095-0B55-AA38BEFD4025}"/>
              </a:ext>
            </a:extLst>
          </p:cNvPr>
          <p:cNvSpPr txBox="1"/>
          <p:nvPr/>
        </p:nvSpPr>
        <p:spPr>
          <a:xfrm>
            <a:off x="7842249" y="2491178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Выбор сцены:</a:t>
            </a:r>
          </a:p>
        </p:txBody>
      </p:sp>
    </p:spTree>
    <p:extLst>
      <p:ext uri="{BB962C8B-B14F-4D97-AF65-F5344CB8AC3E}">
        <p14:creationId xmlns:p14="http://schemas.microsoft.com/office/powerpoint/2010/main" val="30388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B1442-8947-CDDE-8F2F-0D69CA5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выборов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FC32B6-2A6A-5646-DC53-511D6ED29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00" y="2764757"/>
            <a:ext cx="5184775" cy="346843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2458F68-92D7-9145-3377-3EE4B8A863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9629" y="2679700"/>
            <a:ext cx="3432892" cy="36385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F06F3-9012-88CF-8B48-5F34F564D2E6}"/>
              </a:ext>
            </a:extLst>
          </p:cNvPr>
          <p:cNvSpPr txBox="1"/>
          <p:nvPr/>
        </p:nvSpPr>
        <p:spPr>
          <a:xfrm>
            <a:off x="809998" y="2395425"/>
            <a:ext cx="51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Выбор умения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9E723-90EC-5850-6384-F6FF3A6BB46F}"/>
              </a:ext>
            </a:extLst>
          </p:cNvPr>
          <p:cNvSpPr txBox="1"/>
          <p:nvPr/>
        </p:nvSpPr>
        <p:spPr>
          <a:xfrm>
            <a:off x="6527201" y="2310368"/>
            <a:ext cx="44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Выбор характеристик для прокачки</a:t>
            </a:r>
          </a:p>
        </p:txBody>
      </p:sp>
    </p:spTree>
    <p:extLst>
      <p:ext uri="{BB962C8B-B14F-4D97-AF65-F5344CB8AC3E}">
        <p14:creationId xmlns:p14="http://schemas.microsoft.com/office/powerpoint/2010/main" val="224313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8815E-59CB-7EAE-BD0C-06F95826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C6614-B9D6-8EEB-315C-45BA5FF2FF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конструктор класса игрока передается никнейм. Далее игроку присваиваются стартовые характеристики, которые в дальнейшем можно будет улучшить.</a:t>
            </a:r>
          </a:p>
        </p:txBody>
      </p:sp>
      <p:pic>
        <p:nvPicPr>
          <p:cNvPr id="5" name="Объект 4" descr="Изображение выглядит как текст, снимок экрана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160B031-2DDD-DA74-607D-24B64A5A8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8270" y="2222500"/>
            <a:ext cx="347390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158</TotalTime>
  <Words>785</Words>
  <Application>Microsoft Office PowerPoint</Application>
  <PresentationFormat>Широкоэкранный</PresentationFormat>
  <Paragraphs>85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Цитаты</vt:lpstr>
      <vt:lpstr>Killstreak Dungeon</vt:lpstr>
      <vt:lpstr>Содержание</vt:lpstr>
      <vt:lpstr>Введение</vt:lpstr>
      <vt:lpstr>Введение</vt:lpstr>
      <vt:lpstr>Сцены игры</vt:lpstr>
      <vt:lpstr>Основные классы</vt:lpstr>
      <vt:lpstr>Система выборов</vt:lpstr>
      <vt:lpstr>Система выборов</vt:lpstr>
      <vt:lpstr>Начальные характеристики</vt:lpstr>
      <vt:lpstr>Начальные характеристики</vt:lpstr>
      <vt:lpstr>Система битвы</vt:lpstr>
      <vt:lpstr>Система битвы</vt:lpstr>
      <vt:lpstr>Прокачка характеристик</vt:lpstr>
      <vt:lpstr>Использование навыков</vt:lpstr>
      <vt:lpstr>Использование навыков</vt:lpstr>
      <vt:lpstr>Таблица лидеров</vt:lpstr>
      <vt:lpstr>Таблица лидеров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stmz</cp:lastModifiedBy>
  <cp:revision>241</cp:revision>
  <dcterms:created xsi:type="dcterms:W3CDTF">2024-03-30T02:44:48Z</dcterms:created>
  <dcterms:modified xsi:type="dcterms:W3CDTF">2024-04-08T14:18:50Z</dcterms:modified>
</cp:coreProperties>
</file>