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7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0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3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5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4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0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2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4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8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4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5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31317AF-1EFC-4003-A179-9EA7AC96F60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4238056-09D0-4F49-BB9F-D1D7C4DF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4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7D245-3393-C80E-2EA2-4F63929F8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Предметная область:</a:t>
            </a:r>
            <a:br>
              <a:rPr lang="ru-RU" dirty="0"/>
            </a:br>
            <a:r>
              <a:rPr lang="ru-RU" dirty="0"/>
              <a:t>Заявление на получение шенгенской визы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DE94A0-15FE-4EBC-F5FF-3C5A37FFA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318361"/>
          </a:xfrm>
        </p:spPr>
        <p:txBody>
          <a:bodyPr>
            <a:normAutofit/>
          </a:bodyPr>
          <a:lstStyle/>
          <a:p>
            <a:r>
              <a:rPr lang="ru-RU" dirty="0"/>
              <a:t>Выполнил студент группы ИС(ПРО)-21 Кравченко А.Д.</a:t>
            </a:r>
          </a:p>
          <a:p>
            <a:r>
              <a:rPr lang="ru-RU" dirty="0"/>
              <a:t>Руководитель Головина Е.А.</a:t>
            </a:r>
          </a:p>
          <a:p>
            <a:r>
              <a:rPr lang="ru-RU" dirty="0"/>
              <a:t>Абакан 2024 г.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A75E9DE-53D4-7C24-E54E-214564C9B001}"/>
              </a:ext>
            </a:extLst>
          </p:cNvPr>
          <p:cNvSpPr txBox="1">
            <a:spLocks/>
          </p:cNvSpPr>
          <p:nvPr/>
        </p:nvSpPr>
        <p:spPr>
          <a:xfrm>
            <a:off x="437072" y="122848"/>
            <a:ext cx="11317856" cy="101643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/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2000" dirty="0"/>
              <a:t>Республики Хакасия</a:t>
            </a:r>
          </a:p>
          <a:p>
            <a:pPr algn="ctr"/>
            <a:r>
              <a:rPr lang="ru-RU" sz="2000" dirty="0"/>
              <a:t>«Хакасский политехнический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391523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3AEEA-2FED-C361-E3C5-4EF1303D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5A6FBB-BA6E-3E1B-AA4F-515B3433A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Введение</a:t>
            </a:r>
          </a:p>
          <a:p>
            <a:r>
              <a:rPr lang="ru-RU" sz="2800" dirty="0"/>
              <a:t>Предметная область</a:t>
            </a:r>
          </a:p>
          <a:p>
            <a:r>
              <a:rPr lang="ru-RU" sz="2800" dirty="0"/>
              <a:t>Аналоги</a:t>
            </a:r>
          </a:p>
          <a:p>
            <a:r>
              <a:rPr lang="ru-RU" sz="2800" dirty="0"/>
              <a:t>Спроектированная диаграмма</a:t>
            </a:r>
          </a:p>
        </p:txBody>
      </p:sp>
    </p:spTree>
    <p:extLst>
      <p:ext uri="{BB962C8B-B14F-4D97-AF65-F5344CB8AC3E}">
        <p14:creationId xmlns:p14="http://schemas.microsoft.com/office/powerpoint/2010/main" val="72646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8B8E0-D64E-4068-C717-617E8FCD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0E860-E60C-62B4-9CBA-157BD3D28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10571998" cy="4188525"/>
          </a:xfrm>
        </p:spPr>
        <p:txBody>
          <a:bodyPr>
            <a:normAutofit/>
          </a:bodyPr>
          <a:lstStyle/>
          <a:p>
            <a:r>
              <a:rPr lang="ru-RU" sz="2000" dirty="0"/>
              <a:t>Целью работы является разработка базы данных для эффективного хранения и обработки данных, необходимых при подачи заявления на получение шенгенской визы.</a:t>
            </a:r>
          </a:p>
          <a:p>
            <a:r>
              <a:rPr lang="ru-RU" sz="2000" dirty="0"/>
              <a:t>Для этого были поставлены следующие задачи: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/>
              <a:t>Исследовать предметную область</a:t>
            </a:r>
            <a:r>
              <a:rPr lang="en-US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/>
              <a:t>Проанализировать существующие решения</a:t>
            </a:r>
            <a:r>
              <a:rPr lang="en-US" sz="1800" dirty="0"/>
              <a:t>;</a:t>
            </a:r>
            <a:endParaRPr lang="ru-RU" sz="1800" dirty="0"/>
          </a:p>
          <a:p>
            <a:pPr marL="800100" lvl="1" indent="-342900">
              <a:buFont typeface="+mj-lt"/>
              <a:buAutoNum type="arabicPeriod"/>
            </a:pPr>
            <a:r>
              <a:rPr lang="ru-RU" sz="1800" dirty="0"/>
              <a:t>Спроектировать реляционную и </a:t>
            </a:r>
            <a:r>
              <a:rPr lang="en-US" sz="1800" dirty="0"/>
              <a:t>ER-</a:t>
            </a:r>
            <a:r>
              <a:rPr lang="ru-RU" sz="1800" dirty="0"/>
              <a:t>диаграмму</a:t>
            </a:r>
            <a:r>
              <a:rPr lang="en-US" sz="1800" dirty="0"/>
              <a:t>;</a:t>
            </a:r>
            <a:endParaRPr lang="ru-RU" sz="1800" dirty="0"/>
          </a:p>
          <a:p>
            <a:pPr marL="800100" lvl="1" indent="-342900">
              <a:buFont typeface="+mj-lt"/>
              <a:buAutoNum type="arabicPeriod"/>
            </a:pPr>
            <a:r>
              <a:rPr lang="ru-RU" sz="1800" dirty="0"/>
              <a:t>Создать базу данных</a:t>
            </a:r>
            <a:r>
              <a:rPr lang="en-US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/>
              <a:t>Спроектировать план защиты базы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6097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87805-F079-265A-45E2-6E2D83D9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14938-5B6B-363A-2E6C-13D4B19AA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307909"/>
          </a:xfrm>
        </p:spPr>
        <p:txBody>
          <a:bodyPr>
            <a:normAutofit/>
          </a:bodyPr>
          <a:lstStyle/>
          <a:p>
            <a:r>
              <a:rPr lang="ru-RU" sz="2000" dirty="0"/>
              <a:t>Объектом исследования является процесс сбора, хранения и обработки информации о заявлениях на шенгенскую визу. </a:t>
            </a:r>
          </a:p>
          <a:p>
            <a:r>
              <a:rPr lang="ru-RU" sz="2000" dirty="0"/>
              <a:t>Предметом исследования являются технологии разработки и администрирования базы данных для данной предметной области.</a:t>
            </a:r>
          </a:p>
        </p:txBody>
      </p:sp>
      <p:pic>
        <p:nvPicPr>
          <p:cNvPr id="10" name="Объект 9" descr="Изображение выглядит как текст, бумага, Денежная купюра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BCC691D9-67A9-3CB4-A737-D2C0398551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3061343"/>
            <a:ext cx="5194300" cy="2510138"/>
          </a:xfrm>
        </p:spPr>
      </p:pic>
    </p:spTree>
    <p:extLst>
      <p:ext uri="{BB962C8B-B14F-4D97-AF65-F5344CB8AC3E}">
        <p14:creationId xmlns:p14="http://schemas.microsoft.com/office/powerpoint/2010/main" val="403918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7B544-14BF-D5BA-B87A-1852D6DD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Предметная область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AF2669F-FE95-F82F-8DA8-F807255CA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t">
            <a:normAutofit/>
          </a:bodyPr>
          <a:lstStyle/>
          <a:p>
            <a:r>
              <a:rPr lang="ru-RU" sz="2000" dirty="0"/>
              <a:t>Образец заполнения бланка заявления на получение шенгенской визы.</a:t>
            </a:r>
          </a:p>
        </p:txBody>
      </p:sp>
      <p:pic>
        <p:nvPicPr>
          <p:cNvPr id="7" name="Изображение1">
            <a:extLst>
              <a:ext uri="{FF2B5EF4-FFF2-40B4-BE49-F238E27FC236}">
                <a16:creationId xmlns:a16="http://schemas.microsoft.com/office/drawing/2014/main" id="{19849CD4-CFFE-075D-BA26-4600939E946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703604" y="396373"/>
            <a:ext cx="4538032" cy="6065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65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7250F-71D9-2E0F-5870-F5D905F2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Аналоги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21B665-0EFA-C708-7AFF-CBB0B8CAC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Визовый центр </a:t>
            </a:r>
            <a:r>
              <a:rPr lang="en-US" dirty="0"/>
              <a:t>Online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40F857-3060-BFB7-958D-4B4F56C0C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VIDEX</a:t>
            </a:r>
            <a:endParaRPr lang="ru-RU" dirty="0"/>
          </a:p>
        </p:txBody>
      </p:sp>
      <p:pic>
        <p:nvPicPr>
          <p:cNvPr id="7" name="Изображение6">
            <a:extLst>
              <a:ext uri="{FF2B5EF4-FFF2-40B4-BE49-F238E27FC236}">
                <a16:creationId xmlns:a16="http://schemas.microsoft.com/office/drawing/2014/main" id="{A4D66FBF-1FE8-010A-50AF-E446E76716F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81461" y="2751137"/>
            <a:ext cx="5056390" cy="3844356"/>
          </a:xfrm>
          <a:prstGeom prst="rect">
            <a:avLst/>
          </a:prstGeom>
          <a:noFill/>
        </p:spPr>
      </p:pic>
      <p:pic>
        <p:nvPicPr>
          <p:cNvPr id="8" name="Изображение9">
            <a:extLst>
              <a:ext uri="{FF2B5EF4-FFF2-40B4-BE49-F238E27FC236}">
                <a16:creationId xmlns:a16="http://schemas.microsoft.com/office/drawing/2014/main" id="{4B212C0B-F104-DD62-EA72-1197630B0D85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41013" y="2751138"/>
            <a:ext cx="4888423" cy="384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09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7">
            <a:extLst>
              <a:ext uri="{FF2B5EF4-FFF2-40B4-BE49-F238E27FC236}">
                <a16:creationId xmlns:a16="http://schemas.microsoft.com/office/drawing/2014/main" id="{351F7057-9389-8EC7-2731-4CA32A530172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35509" y="1268964"/>
            <a:ext cx="10520982" cy="529045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39AD99-4370-D325-68F5-939CF54FF1AD}"/>
              </a:ext>
            </a:extLst>
          </p:cNvPr>
          <p:cNvSpPr txBox="1"/>
          <p:nvPr/>
        </p:nvSpPr>
        <p:spPr>
          <a:xfrm>
            <a:off x="2598393" y="298578"/>
            <a:ext cx="699521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Спроектированная диаграмма</a:t>
            </a:r>
          </a:p>
        </p:txBody>
      </p:sp>
    </p:spTree>
    <p:extLst>
      <p:ext uri="{BB962C8B-B14F-4D97-AF65-F5344CB8AC3E}">
        <p14:creationId xmlns:p14="http://schemas.microsoft.com/office/powerpoint/2010/main" val="115482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BA1112-783B-ADCB-45A7-1D0F334A827B}"/>
              </a:ext>
            </a:extLst>
          </p:cNvPr>
          <p:cNvSpPr/>
          <p:nvPr/>
        </p:nvSpPr>
        <p:spPr>
          <a:xfrm>
            <a:off x="2008186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80368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23</TotalTime>
  <Words>158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Цитаты</vt:lpstr>
      <vt:lpstr>Предметная область: Заявление на получение шенгенской визы</vt:lpstr>
      <vt:lpstr>Содержание</vt:lpstr>
      <vt:lpstr>Введение</vt:lpstr>
      <vt:lpstr>Введение</vt:lpstr>
      <vt:lpstr>Предметная область</vt:lpstr>
      <vt:lpstr>Аналоги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область: Заявление на получение шенгенской визы</dc:title>
  <dc:creator>stmz</dc:creator>
  <cp:lastModifiedBy>stmz</cp:lastModifiedBy>
  <cp:revision>1</cp:revision>
  <dcterms:created xsi:type="dcterms:W3CDTF">2024-04-16T08:47:45Z</dcterms:created>
  <dcterms:modified xsi:type="dcterms:W3CDTF">2024-04-16T09:10:46Z</dcterms:modified>
</cp:coreProperties>
</file>