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7" r:id="rId3"/>
    <p:sldId id="279" r:id="rId4"/>
    <p:sldId id="258" r:id="rId5"/>
    <p:sldId id="280" r:id="rId6"/>
    <p:sldId id="265" r:id="rId7"/>
    <p:sldId id="259" r:id="rId8"/>
    <p:sldId id="268" r:id="rId9"/>
    <p:sldId id="269" r:id="rId10"/>
    <p:sldId id="260" r:id="rId11"/>
    <p:sldId id="261" r:id="rId12"/>
    <p:sldId id="262" r:id="rId13"/>
    <p:sldId id="264" r:id="rId14"/>
    <p:sldId id="266" r:id="rId15"/>
    <p:sldId id="275" r:id="rId16"/>
    <p:sldId id="276" r:id="rId17"/>
    <p:sldId id="272" r:id="rId18"/>
    <p:sldId id="273" r:id="rId19"/>
    <p:sldId id="278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1919E3-8CA5-3BA0-E821-C88D80B63AEB}" v="331" dt="2024-04-09T07:11:51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6623" autoAdjust="0"/>
  </p:normalViewPr>
  <p:slideViewPr>
    <p:cSldViewPr snapToGrid="0">
      <p:cViewPr varScale="1">
        <p:scale>
          <a:sx n="77" d="100"/>
          <a:sy n="77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B9482E4-5BB1-45D3-BA63-B23A0A171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0A6C04-6F75-49B9-AEBC-2D231FF535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8D26D-F54E-4BFD-9EA2-DFD66A72D9EE}" type="datetime1">
              <a:rPr lang="ru-RU" smtClean="0"/>
              <a:t>23.04.2024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939C1F-C965-4D4B-BEDB-8935D9E893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C627C4-6934-46B1-BDD1-596CA090FC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8DAEE-BE3C-4E8D-BE92-8982A34E2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364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208E4-79AF-47CC-9D2B-15EA4C84F4BA}" type="datetime1">
              <a:rPr lang="ru-RU" smtClean="0"/>
              <a:pPr/>
              <a:t>23.04.2024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A7835-BD0B-4881-8DD6-50A64B5DFD7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317455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A7835-BD0B-4881-8DD6-50A64B5DFD7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369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7427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472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9624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8955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4888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35940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21157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3688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9869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155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41402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794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2617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9B482E8-6E0E-1B4F-B1FD-C69DB9E858D9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0050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764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 anchor="b"/>
          <a:lstStyle/>
          <a:p>
            <a:pPr algn="ctr"/>
            <a:r>
              <a:rPr lang="ru-RU" sz="4800" dirty="0"/>
              <a:t>Разработка консольной игры</a:t>
            </a:r>
            <a:br>
              <a:rPr lang="ru-RU" dirty="0"/>
            </a:br>
            <a:r>
              <a:rPr lang="ru-RU" dirty="0" err="1"/>
              <a:t>Killstreak</a:t>
            </a:r>
            <a:r>
              <a:rPr lang="ru-RU" dirty="0"/>
              <a:t> </a:t>
            </a:r>
            <a:r>
              <a:rPr lang="ru-RU" dirty="0" err="1"/>
              <a:t>Dungeon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356717"/>
          </a:xfrm>
        </p:spPr>
        <p:txBody>
          <a:bodyPr rtlCol="0">
            <a:normAutofit/>
          </a:bodyPr>
          <a:lstStyle/>
          <a:p>
            <a:r>
              <a:rPr lang="ru-RU" dirty="0"/>
              <a:t>Выполнили студенты группы ИС(ПРО)-21: Кравченко А.Д., Жаров В.Е., Родной С.В.</a:t>
            </a:r>
          </a:p>
          <a:p>
            <a:r>
              <a:rPr lang="ru-RU" dirty="0"/>
              <a:t>Руководители: Брюханова И.Н., Гартман Е.П.</a:t>
            </a:r>
          </a:p>
          <a:p>
            <a:r>
              <a:rPr lang="ru-RU" dirty="0"/>
              <a:t>Абакан 2024 г.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E9F74E8-EC3C-917A-ADFF-FDB1017CD539}"/>
              </a:ext>
            </a:extLst>
          </p:cNvPr>
          <p:cNvSpPr txBox="1">
            <a:spLocks/>
          </p:cNvSpPr>
          <p:nvPr/>
        </p:nvSpPr>
        <p:spPr>
          <a:xfrm>
            <a:off x="437072" y="122848"/>
            <a:ext cx="11317856" cy="1016437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/>
              <a:t>Государственное бюджетное профессиональное образовательное учреждение</a:t>
            </a:r>
          </a:p>
          <a:p>
            <a:pPr algn="ctr"/>
            <a:r>
              <a:rPr lang="ru-RU" sz="2000" dirty="0"/>
              <a:t>Республики Хакасия</a:t>
            </a:r>
          </a:p>
          <a:p>
            <a:pPr algn="ctr"/>
            <a:r>
              <a:rPr lang="ru-RU" sz="2000" dirty="0"/>
              <a:t>«Хакасский политехнический колледж»</a:t>
            </a:r>
          </a:p>
        </p:txBody>
      </p:sp>
    </p:spTree>
    <p:extLst>
      <p:ext uri="{BB962C8B-B14F-4D97-AF65-F5344CB8AC3E}">
        <p14:creationId xmlns:p14="http://schemas.microsoft.com/office/powerpoint/2010/main" val="202900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8815E-59CB-7EAE-BD0C-06F95826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Начальные характеристики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EC6614-B9D6-8EEB-315C-45BA5FF2FF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В конструктор класса игрока передается никнейм. Далее игроку присваиваются стартовые характеристики, которые в дальнейшем можно будет улучшить.</a:t>
            </a:r>
          </a:p>
          <a:p>
            <a:r>
              <a:rPr lang="ru-RU" dirty="0"/>
              <a:t>Стартовые характеристики в дальнейшем можно будет хранить в файле настроек.</a:t>
            </a:r>
          </a:p>
        </p:txBody>
      </p:sp>
      <p:pic>
        <p:nvPicPr>
          <p:cNvPr id="5" name="Объект 4" descr="Изображение выглядит как текст, снимок экрана, программное обеспечение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160B031-2DDD-DA74-607D-24B64A5A89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4298" y="2016555"/>
            <a:ext cx="4153529" cy="440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3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1F66A-CD6C-24C3-E528-E244E0691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Начальные характеристики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BFBE0F-0784-403B-BA28-18F0A3890D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/>
              <a:t>Классический режим</a:t>
            </a:r>
          </a:p>
          <a:p>
            <a:r>
              <a:rPr lang="ru-RU" sz="2400" dirty="0"/>
              <a:t>Режим хардкора</a:t>
            </a:r>
          </a:p>
          <a:p>
            <a:r>
              <a:rPr lang="ru-RU" sz="2400" dirty="0"/>
              <a:t>Режим смерти</a:t>
            </a:r>
          </a:p>
        </p:txBody>
      </p:sp>
      <p:pic>
        <p:nvPicPr>
          <p:cNvPr id="5" name="Объект 4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2575C61-ACA2-1BE5-D589-AA28CF57EE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8365" y="2222500"/>
            <a:ext cx="4393720" cy="3638550"/>
          </a:xfrm>
        </p:spPr>
      </p:pic>
    </p:spTree>
    <p:extLst>
      <p:ext uri="{BB962C8B-B14F-4D97-AF65-F5344CB8AC3E}">
        <p14:creationId xmlns:p14="http://schemas.microsoft.com/office/powerpoint/2010/main" val="1421635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94C24-1AC3-9D00-FDAF-6C257B4A7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битвы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C0B121-1DDB-D6F6-923C-519FF2D288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Система битвы реализована через свойства </a:t>
            </a:r>
            <a:r>
              <a:rPr lang="ru-RU" err="1"/>
              <a:t>Damage</a:t>
            </a:r>
            <a:r>
              <a:rPr lang="ru-RU" dirty="0"/>
              <a:t>, Health и Defence. </a:t>
            </a:r>
            <a:endParaRPr lang="ru-RU"/>
          </a:p>
          <a:p>
            <a:r>
              <a:rPr lang="ru-RU" dirty="0"/>
              <a:t>Урон может быть увеличен в 2 раза при критическом ударе. Урон от атаки аннулируется при уклонении. </a:t>
            </a:r>
            <a:endParaRPr lang="ru-RU"/>
          </a:p>
          <a:p>
            <a:r>
              <a:rPr lang="ru-RU" dirty="0"/>
              <a:t>Защита выступает как множитель для атаки соперника.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77A74CD-C0C3-F4F4-71A5-61E5FE5036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10985" y="2222500"/>
            <a:ext cx="2948480" cy="3638550"/>
          </a:xfrm>
        </p:spPr>
      </p:pic>
    </p:spTree>
    <p:extLst>
      <p:ext uri="{BB962C8B-B14F-4D97-AF65-F5344CB8AC3E}">
        <p14:creationId xmlns:p14="http://schemas.microsoft.com/office/powerpoint/2010/main" val="248608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2F35E-FA23-0775-E2C2-DFB3AF2C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Прокачка характеристик</a:t>
            </a:r>
          </a:p>
        </p:txBody>
      </p:sp>
      <p:pic>
        <p:nvPicPr>
          <p:cNvPr id="5" name="Объект 4" descr="Изображение выглядит как текст, снимок экрана,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id="{0D4A11D5-3657-2C5E-DD00-CA354E72B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6412" y="446088"/>
            <a:ext cx="6191077" cy="5414962"/>
          </a:xfr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D118B165-E416-FE60-4A42-DD17992E6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260739"/>
            <a:ext cx="3547533" cy="3775537"/>
          </a:xfrm>
        </p:spPr>
        <p:txBody>
          <a:bodyPr/>
          <a:lstStyle/>
          <a:p>
            <a:pPr marL="285750" indent="-285750">
              <a:buFont typeface="Courier New" charset="2"/>
              <a:buChar char="o"/>
            </a:pPr>
            <a:r>
              <a:rPr lang="ru-RU" sz="1800" dirty="0"/>
              <a:t>Номер характеристики, которую нужно прокачать (</a:t>
            </a:r>
            <a:r>
              <a:rPr lang="en-US" sz="1800" dirty="0"/>
              <a:t>stat</a:t>
            </a:r>
            <a:r>
              <a:rPr lang="ru-RU" sz="1800" dirty="0"/>
              <a:t>)</a:t>
            </a:r>
            <a:endParaRPr lang="ru-RU" dirty="0"/>
          </a:p>
          <a:p>
            <a:pPr marL="285750" indent="-285750">
              <a:buFont typeface="Courier New" charset="2"/>
              <a:buChar char="o"/>
            </a:pPr>
            <a:r>
              <a:rPr lang="ru-RU" sz="1800" dirty="0"/>
              <a:t>Количество очков, на которое нужно прокачать характеристику (</a:t>
            </a:r>
            <a:r>
              <a:rPr lang="en-US" sz="1800" dirty="0"/>
              <a:t>points</a:t>
            </a:r>
            <a:r>
              <a:rPr lang="ru-RU" sz="1800" dirty="0"/>
              <a:t>)</a:t>
            </a:r>
            <a:endParaRPr lang="ru-RU" dirty="0"/>
          </a:p>
          <a:p>
            <a:pPr marL="285750" indent="-285750">
              <a:buFont typeface="Courier New" charset="2"/>
              <a:buChar char="o"/>
            </a:pPr>
            <a:r>
              <a:rPr lang="ru-RU" sz="1800" dirty="0"/>
              <a:t>Сообщение об ошибке (</a:t>
            </a:r>
            <a:r>
              <a:rPr lang="en-US" sz="1800" dirty="0"/>
              <a:t>message</a:t>
            </a:r>
            <a:r>
              <a:rPr lang="ru-RU" sz="1800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034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5EDBC-C6E0-F602-3419-1F2740977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 навыков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3FD76E-25DB-9B8E-191E-9029B8038E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/>
              <a:t>Через метод </a:t>
            </a:r>
            <a:r>
              <a:rPr lang="en-US" sz="2400" dirty="0"/>
              <a:t>Choice </a:t>
            </a:r>
            <a:r>
              <a:rPr lang="ru-RU" sz="2400" dirty="0"/>
              <a:t>игрок выбирает нужное умение, чтобы проверить откат умения и правильность ввода выбора, а затем уже выбранное умение применяется игроком.</a:t>
            </a:r>
          </a:p>
        </p:txBody>
      </p:sp>
      <p:pic>
        <p:nvPicPr>
          <p:cNvPr id="7" name="Объект 6" descr="Изображение выглядит как текст, снимок экрана,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id="{89999D9D-F2C9-1B1A-76A6-FEA6176665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4883" y="2222500"/>
            <a:ext cx="4080684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07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CC623-C9E7-CC44-A168-52451B301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Таблица лидеров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F1FBC2-845E-1C89-2604-F8E650C689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Таблицу лидеров можно посмотреть с любого устройства в самой игре и через сайт.</a:t>
            </a:r>
          </a:p>
          <a:p>
            <a:r>
              <a:rPr lang="ru-RU" sz="2000" dirty="0"/>
              <a:t>Рекорды хранятся на сервере. Игра получает данные через </a:t>
            </a:r>
            <a:r>
              <a:rPr lang="en-US" sz="2000" dirty="0"/>
              <a:t>GET </a:t>
            </a:r>
            <a:r>
              <a:rPr lang="ru-RU" sz="2000" dirty="0"/>
              <a:t>запрос, который осуществляется объектом классом </a:t>
            </a:r>
            <a:r>
              <a:rPr lang="en-US" sz="2000" dirty="0" err="1"/>
              <a:t>WebClient</a:t>
            </a:r>
            <a:r>
              <a:rPr lang="ru-RU" sz="2000" dirty="0"/>
              <a:t> пространства имен </a:t>
            </a:r>
            <a:r>
              <a:rPr lang="en-US" sz="2000" dirty="0" err="1"/>
              <a:t>System.Net</a:t>
            </a:r>
            <a:r>
              <a:rPr lang="en-US" sz="2000" dirty="0"/>
              <a:t>.</a:t>
            </a:r>
            <a:endParaRPr lang="ru-RU" sz="2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32201FF-D8C8-509A-FEB6-D3777BBE98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7083" y="2666894"/>
            <a:ext cx="4934639" cy="76210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44EF62-D906-9ADF-7D8B-527491F2CE6D}"/>
              </a:ext>
            </a:extLst>
          </p:cNvPr>
          <p:cNvSpPr txBox="1"/>
          <p:nvPr/>
        </p:nvSpPr>
        <p:spPr>
          <a:xfrm>
            <a:off x="6277083" y="2323709"/>
            <a:ext cx="493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Ссылки для получения и загрузки данных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2E8CF3-A574-F06F-9EB8-1794605D5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5047" y="3990997"/>
            <a:ext cx="4932602" cy="2589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F016DD-5711-E272-76C8-10F9905807AA}"/>
              </a:ext>
            </a:extLst>
          </p:cNvPr>
          <p:cNvSpPr txBox="1"/>
          <p:nvPr/>
        </p:nvSpPr>
        <p:spPr>
          <a:xfrm>
            <a:off x="6273010" y="3599112"/>
            <a:ext cx="493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Вывод таблицы лидеров</a:t>
            </a:r>
          </a:p>
        </p:txBody>
      </p:sp>
    </p:spTree>
    <p:extLst>
      <p:ext uri="{BB962C8B-B14F-4D97-AF65-F5344CB8AC3E}">
        <p14:creationId xmlns:p14="http://schemas.microsoft.com/office/powerpoint/2010/main" val="558430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7CD74-37B7-7181-0DE8-36110A899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Таблица лидеров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B65024-7590-7C86-FE4F-D37FCDA1A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364" y="2222287"/>
            <a:ext cx="5539222" cy="3638763"/>
          </a:xfrm>
        </p:spPr>
        <p:txBody>
          <a:bodyPr/>
          <a:lstStyle/>
          <a:p>
            <a:r>
              <a:rPr lang="ru-RU" dirty="0"/>
              <a:t>Загрузка рекордов осуществляется так: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Получение нынешней таблицы лидеров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Вставка нового рекорда в таблицу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Сортировка рекордов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Вывод нынешнего положения в таблице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Отправка новой таблицы методом </a:t>
            </a:r>
            <a:r>
              <a:rPr lang="en-US" dirty="0"/>
              <a:t>POST </a:t>
            </a:r>
            <a:r>
              <a:rPr lang="ru-RU" dirty="0"/>
              <a:t>принимающему скрипту, расположенному на сервере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85DFD8F-D8FB-4328-229F-EDE5D248F1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8075" y="3020579"/>
            <a:ext cx="5194300" cy="2042392"/>
          </a:xfrm>
        </p:spPr>
      </p:pic>
    </p:spTree>
    <p:extLst>
      <p:ext uri="{BB962C8B-B14F-4D97-AF65-F5344CB8AC3E}">
        <p14:creationId xmlns:p14="http://schemas.microsoft.com/office/powerpoint/2010/main" val="921972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72FDED-FCBA-3EE9-DD25-1306BC021D47}"/>
              </a:ext>
            </a:extLst>
          </p:cNvPr>
          <p:cNvSpPr txBox="1"/>
          <p:nvPr/>
        </p:nvSpPr>
        <p:spPr>
          <a:xfrm>
            <a:off x="3048000" y="261257"/>
            <a:ext cx="60960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>
                <a:solidFill>
                  <a:srgbClr val="FEFEFE"/>
                </a:solidFill>
                <a:latin typeface="+mj-lt"/>
                <a:ea typeface="+mj-lt"/>
                <a:cs typeface="+mj-lt"/>
              </a:rPr>
              <a:t>Результат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B90104-600C-A0A8-7D90-07B0B1734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34" y="1087363"/>
            <a:ext cx="4369722" cy="26192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D54EF5-C7F7-FD69-EC15-BF58951B6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34" y="3839585"/>
            <a:ext cx="4369722" cy="23300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AF8DF5-7EB8-D58E-613D-0F17F0941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247" y="1087363"/>
            <a:ext cx="4115255" cy="17426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055142-3C36-D061-D0B0-BDDAA3997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8246" y="2962963"/>
            <a:ext cx="4115256" cy="363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47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72FDED-FCBA-3EE9-DD25-1306BC021D47}"/>
              </a:ext>
            </a:extLst>
          </p:cNvPr>
          <p:cNvSpPr txBox="1"/>
          <p:nvPr/>
        </p:nvSpPr>
        <p:spPr>
          <a:xfrm>
            <a:off x="3048000" y="261257"/>
            <a:ext cx="60960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>
                <a:solidFill>
                  <a:srgbClr val="FEFEFE"/>
                </a:solidFill>
                <a:latin typeface="+mj-lt"/>
                <a:ea typeface="+mj-lt"/>
                <a:cs typeface="+mj-lt"/>
              </a:rPr>
              <a:t>Сайт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D3510A-B21F-62B4-D741-EFCA53405DC0}"/>
              </a:ext>
            </a:extLst>
          </p:cNvPr>
          <p:cNvSpPr txBox="1"/>
          <p:nvPr/>
        </p:nvSpPr>
        <p:spPr>
          <a:xfrm>
            <a:off x="2868215" y="5888857"/>
            <a:ext cx="6455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https://killstreakdungeon.7m.pl/</a:t>
            </a:r>
            <a:endParaRPr lang="ru-RU" sz="3200" dirty="0"/>
          </a:p>
        </p:txBody>
      </p:sp>
      <p:pic>
        <p:nvPicPr>
          <p:cNvPr id="7" name="Рисунок 6" descr="Изображение выглядит как шаблон, прямоугольный, искусство, Симметрия&#10;&#10;Автоматически созданное описание">
            <a:extLst>
              <a:ext uri="{FF2B5EF4-FFF2-40B4-BE49-F238E27FC236}">
                <a16:creationId xmlns:a16="http://schemas.microsoft.com/office/drawing/2014/main" id="{23A7B0F4-8DD5-CEBE-91CC-EA39655A8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4873432"/>
            <a:ext cx="1600200" cy="1600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C3D000-EF48-952A-C896-44F8BEA99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4" y="1247339"/>
            <a:ext cx="6953250" cy="22637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BCD4FFD-09C5-6110-2A79-C4C4539DE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524" y="3789268"/>
            <a:ext cx="7600950" cy="15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99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876E5-373B-0140-5D5B-54F46BCDB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2A01C1-5DAB-95D9-F4DA-BA64AD49E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276484"/>
          </a:xfrm>
        </p:spPr>
        <p:txBody>
          <a:bodyPr>
            <a:normAutofit/>
          </a:bodyPr>
          <a:lstStyle/>
          <a:p>
            <a:r>
              <a:rPr lang="ru-RU" sz="2000" dirty="0"/>
              <a:t>В заключении можно отметить следующие достижения: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800" dirty="0"/>
              <a:t>Была разработана консольная игра на ЯП </a:t>
            </a:r>
            <a:r>
              <a:rPr lang="en-US" sz="1800" dirty="0"/>
              <a:t>C# </a:t>
            </a:r>
            <a:r>
              <a:rPr lang="ru-RU" sz="1800" dirty="0"/>
              <a:t>с интересными механиками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800" dirty="0"/>
              <a:t>Реализована глобальная таблица лидеров, доступная онлайн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800" dirty="0"/>
              <a:t>Создан сайт для удобного скачивания игры для </a:t>
            </a:r>
            <a:r>
              <a:rPr lang="en-US" sz="1800" dirty="0"/>
              <a:t>Windows </a:t>
            </a:r>
            <a:r>
              <a:rPr lang="ru-RU" sz="1800" dirty="0"/>
              <a:t>и </a:t>
            </a:r>
            <a:r>
              <a:rPr lang="en-US" sz="1800" dirty="0"/>
              <a:t>GNU/Linux, </a:t>
            </a:r>
            <a:r>
              <a:rPr lang="ru-RU" sz="1800" dirty="0"/>
              <a:t>исходного кода и доступа к таблице лидеров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92A58-1B62-2D2D-DD86-BBB440441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5" y="2222286"/>
            <a:ext cx="5194583" cy="4276483"/>
          </a:xfrm>
        </p:spPr>
        <p:txBody>
          <a:bodyPr>
            <a:normAutofit/>
          </a:bodyPr>
          <a:lstStyle/>
          <a:p>
            <a:r>
              <a:rPr lang="ru-RU" sz="2000" dirty="0"/>
              <a:t>Разработка игры «</a:t>
            </a:r>
            <a:r>
              <a:rPr lang="en-US" sz="2000" dirty="0"/>
              <a:t>Killstreak Dungeon</a:t>
            </a:r>
            <a:r>
              <a:rPr lang="ru-RU" sz="2000" dirty="0"/>
              <a:t>»</a:t>
            </a:r>
            <a:r>
              <a:rPr lang="en-US" sz="2000" dirty="0"/>
              <a:t> </a:t>
            </a:r>
            <a:r>
              <a:rPr lang="ru-RU" sz="2000" dirty="0"/>
              <a:t>позволила на практике применить новые знания и навыки</a:t>
            </a:r>
            <a:r>
              <a:rPr lang="en-US" sz="2000" dirty="0"/>
              <a:t> </a:t>
            </a:r>
            <a:r>
              <a:rPr lang="ru-RU" sz="2000" dirty="0"/>
              <a:t>в области ООП и работы с </a:t>
            </a:r>
            <a:r>
              <a:rPr lang="en-US" sz="2000" dirty="0"/>
              <a:t>HTTP</a:t>
            </a:r>
            <a:r>
              <a:rPr lang="ru-RU" sz="2000" dirty="0"/>
              <a:t> запросами, а также расширить свой опыт в области программирования.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4045510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24545-E17B-432B-676E-9F132E73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и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6D0586-72D6-5A3E-3A54-87F441750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60156"/>
          </a:xfrm>
        </p:spPr>
        <p:txBody>
          <a:bodyPr/>
          <a:lstStyle/>
          <a:p>
            <a:r>
              <a:rPr lang="ru-RU" u="sng" dirty="0"/>
              <a:t>Целью</a:t>
            </a:r>
            <a:r>
              <a:rPr lang="ru-RU" dirty="0"/>
              <a:t> данного проекта является разработка игры при помощи языка программирования </a:t>
            </a:r>
            <a:r>
              <a:rPr lang="en-US" dirty="0"/>
              <a:t>C#</a:t>
            </a:r>
            <a:r>
              <a:rPr lang="ru-RU" dirty="0"/>
              <a:t>, реализуя основные принципы ООП (наследование, полиморфизм и инкапсуляция).</a:t>
            </a:r>
          </a:p>
          <a:p>
            <a:r>
              <a:rPr lang="ru-RU" dirty="0"/>
              <a:t>Для осуществления проекта были поставлены следующие </a:t>
            </a:r>
            <a:r>
              <a:rPr lang="ru-RU" u="sng" dirty="0"/>
              <a:t>задачи</a:t>
            </a:r>
            <a:r>
              <a:rPr lang="ru-RU" dirty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/>
              <a:t>Разработать систему сцен</a:t>
            </a:r>
            <a:r>
              <a:rPr lang="en-US" dirty="0"/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/>
              <a:t>Определить основные классы игры</a:t>
            </a:r>
            <a:r>
              <a:rPr lang="en-US" dirty="0"/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/>
              <a:t>Разработать систему выборов</a:t>
            </a:r>
            <a:r>
              <a:rPr lang="en-US" dirty="0"/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/>
              <a:t>Создать систему битвы между игроком и монстром</a:t>
            </a:r>
            <a:r>
              <a:rPr lang="en-US" dirty="0"/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/>
              <a:t>Создать системы разнообразия игры, такие как прокачка характеристик и использование умений</a:t>
            </a:r>
            <a:r>
              <a:rPr lang="en-US" dirty="0"/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/>
              <a:t>Создать таблицу лидеров, которую можно будет просмотреть с любого устройства</a:t>
            </a:r>
            <a:r>
              <a:rPr lang="en-US" dirty="0"/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/>
              <a:t>Провести тестирование и произвести отладку.</a:t>
            </a:r>
          </a:p>
        </p:txBody>
      </p:sp>
    </p:spTree>
    <p:extLst>
      <p:ext uri="{BB962C8B-B14F-4D97-AF65-F5344CB8AC3E}">
        <p14:creationId xmlns:p14="http://schemas.microsoft.com/office/powerpoint/2010/main" val="2330745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5FCF5E-82EA-FD2B-D710-48F6BAEF70F6}"/>
              </a:ext>
            </a:extLst>
          </p:cNvPr>
          <p:cNvSpPr/>
          <p:nvPr/>
        </p:nvSpPr>
        <p:spPr>
          <a:xfrm>
            <a:off x="2008184" y="2967335"/>
            <a:ext cx="8175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77609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13727-A22B-7B81-E375-D025A24A9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Консольные игры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8E1230-4E16-63E2-B1A1-32911AC222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Консольные игры – вид компьютерных игр, которые запускаются и играются на текстовом интерфейсе консоли или терминала.</a:t>
            </a:r>
          </a:p>
          <a:p>
            <a:r>
              <a:rPr lang="ru-RU" dirty="0"/>
              <a:t>Особенности: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Отсутствие графического интерфейса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Запуск в командной строке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Простой и лаконичный дизайн</a:t>
            </a:r>
          </a:p>
          <a:p>
            <a:r>
              <a:rPr lang="ru-RU" dirty="0"/>
              <a:t>Управление: клавиши или команды.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A1BDED62-678A-11A4-490D-C2640A3806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075" y="2541952"/>
            <a:ext cx="5194300" cy="2999645"/>
          </a:xfrm>
        </p:spPr>
      </p:pic>
    </p:spTree>
    <p:extLst>
      <p:ext uri="{BB962C8B-B14F-4D97-AF65-F5344CB8AC3E}">
        <p14:creationId xmlns:p14="http://schemas.microsoft.com/office/powerpoint/2010/main" val="3962327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652D5-889A-EB50-3C08-F99278C4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сведения об игре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0A3D51-99B3-B537-C4DF-A69A0CB4D1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err="1">
                <a:ea typeface="+mn-lt"/>
                <a:cs typeface="+mn-lt"/>
              </a:rPr>
              <a:t>Killstreak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Dung</a:t>
            </a:r>
            <a:r>
              <a:rPr lang="en-US" sz="2000" dirty="0">
                <a:ea typeface="+mn-lt"/>
                <a:cs typeface="+mn-lt"/>
              </a:rPr>
              <a:t>e</a:t>
            </a:r>
            <a:r>
              <a:rPr lang="ru-RU" sz="2000" dirty="0" err="1">
                <a:ea typeface="+mn-lt"/>
                <a:cs typeface="+mn-lt"/>
              </a:rPr>
              <a:t>on</a:t>
            </a:r>
            <a:r>
              <a:rPr lang="ru-RU" sz="2000" dirty="0">
                <a:ea typeface="+mn-lt"/>
                <a:cs typeface="+mn-lt"/>
              </a:rPr>
              <a:t> — бесконечная игра на количество очков. Игрок сталкивается с монстрами, которые </a:t>
            </a:r>
            <a:r>
              <a:rPr lang="ru-RU" sz="2000" dirty="0" err="1">
                <a:ea typeface="+mn-lt"/>
                <a:cs typeface="+mn-lt"/>
              </a:rPr>
              <a:t>усиляются</a:t>
            </a:r>
            <a:r>
              <a:rPr lang="ru-RU" sz="2000" dirty="0">
                <a:ea typeface="+mn-lt"/>
                <a:cs typeface="+mn-lt"/>
              </a:rPr>
              <a:t> с дальнейшим ходом игры. Игрок после убийства монстра получает очки опыта и уровень, за который можно улучшать свои характеристики.</a:t>
            </a:r>
            <a:endParaRPr lang="ru-RU" sz="2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713B31-9514-F2DE-F85A-74BFE405AE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ea typeface="+mn-lt"/>
                <a:cs typeface="+mn-lt"/>
              </a:rPr>
              <a:t>Основная механика игры — цепочки убийств (</a:t>
            </a:r>
            <a:r>
              <a:rPr lang="ru-RU" sz="2000" dirty="0" err="1">
                <a:ea typeface="+mn-lt"/>
                <a:cs typeface="+mn-lt"/>
              </a:rPr>
              <a:t>киллстрики</a:t>
            </a:r>
            <a:r>
              <a:rPr lang="ru-RU" sz="2000" dirty="0">
                <a:ea typeface="+mn-lt"/>
                <a:cs typeface="+mn-lt"/>
              </a:rPr>
              <a:t>), которые выступают как множитель характеристик игрока и монстров. Нужно грамотно распределять опыт между своими характеристиками для заработка наибольшего количества очков и цепочек убийств.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712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E0E1E-4EB4-0A34-6364-33C4B65AD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и польза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CD91B7-F5BD-6CD2-E46E-24202CFE48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Уникальная атмосфера и геймплей</a:t>
            </a:r>
            <a:endParaRPr lang="en-US" sz="2400" dirty="0"/>
          </a:p>
          <a:p>
            <a:r>
              <a:rPr lang="ru-RU" sz="2400" dirty="0"/>
              <a:t>Подходит для людей с эпилепсией</a:t>
            </a:r>
          </a:p>
          <a:p>
            <a:r>
              <a:rPr lang="ru-RU" sz="2400" dirty="0"/>
              <a:t>Ностальгические ощущения</a:t>
            </a:r>
            <a:endParaRPr lang="en-US" sz="2400" dirty="0"/>
          </a:p>
          <a:p>
            <a:r>
              <a:rPr lang="ru-RU" sz="2400" dirty="0"/>
              <a:t>Развитие стратегического мышления</a:t>
            </a:r>
          </a:p>
        </p:txBody>
      </p:sp>
      <p:pic>
        <p:nvPicPr>
          <p:cNvPr id="6" name="Объект 5" descr="Изображение выглядит как компьютер, компьютерный монитор, текст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B75DEF3-67E8-800E-4157-04E8A420FE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075" y="2580878"/>
            <a:ext cx="5194300" cy="2921793"/>
          </a:xfrm>
        </p:spPr>
      </p:pic>
    </p:spTree>
    <p:extLst>
      <p:ext uri="{BB962C8B-B14F-4D97-AF65-F5344CB8AC3E}">
        <p14:creationId xmlns:p14="http://schemas.microsoft.com/office/powerpoint/2010/main" val="2803982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2B675-4688-B6B2-27C0-7E6D786B1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Сцены игры</a:t>
            </a:r>
          </a:p>
        </p:txBody>
      </p:sp>
      <p:pic>
        <p:nvPicPr>
          <p:cNvPr id="5" name="Объект 4" descr="Изображение выглядит как диаграмма, текст, План, Технический чертеж&#10;&#10;Автоматически созданное описание">
            <a:extLst>
              <a:ext uri="{FF2B5EF4-FFF2-40B4-BE49-F238E27FC236}">
                <a16:creationId xmlns:a16="http://schemas.microsoft.com/office/drawing/2014/main" id="{F3921D44-7BEB-EFF7-A64F-FDED86971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6163" y="470806"/>
            <a:ext cx="6251575" cy="536552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D251A04-A442-BB42-333E-3F36E6DD3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999529"/>
          </a:xfrm>
        </p:spPr>
        <p:txBody>
          <a:bodyPr>
            <a:noAutofit/>
          </a:bodyPr>
          <a:lstStyle/>
          <a:p>
            <a:r>
              <a:rPr lang="ru-RU" sz="1800" dirty="0"/>
              <a:t>При запуске игры пользователь может просмотреть справку, таблицу лидеров или начать игру. После установки никнейма можно начать битву. Действия могут привести как к победе, так и к поражению. При победе можно улучшить свои характеристики. При поражении свой результат можно опубликовать в таблицу лидеров.</a:t>
            </a:r>
          </a:p>
        </p:txBody>
      </p:sp>
    </p:spTree>
    <p:extLst>
      <p:ext uri="{BB962C8B-B14F-4D97-AF65-F5344CB8AC3E}">
        <p14:creationId xmlns:p14="http://schemas.microsoft.com/office/powerpoint/2010/main" val="366144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57B5C-0F9D-5C8F-6B96-F3496B19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Основные классы</a:t>
            </a:r>
            <a:endParaRPr lang="ru-RU" dirty="0"/>
          </a:p>
        </p:txBody>
      </p:sp>
      <p:pic>
        <p:nvPicPr>
          <p:cNvPr id="5" name="Объект 4" descr="Изображение выглядит как текст, диаграмма, Шриф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2BDCBEE-7AFF-6AAC-16FC-F90EABCA3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5211478" y="192088"/>
            <a:ext cx="5277175" cy="6313731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7739F51-ACE0-523C-DAA4-131DC1FD2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2662326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У класса </a:t>
            </a:r>
            <a:r>
              <a:rPr lang="ru-RU" sz="2000" dirty="0" err="1"/>
              <a:t>Entity</a:t>
            </a:r>
            <a:r>
              <a:rPr lang="ru-RU" sz="2000" dirty="0"/>
              <a:t> (Сущность) имеется два наследника: Player (Игрок) и Monster (Монстр). Игрок будет сражаться с монстром. При победе создается новый монстер с новыми характеристиками.</a:t>
            </a:r>
          </a:p>
        </p:txBody>
      </p:sp>
    </p:spTree>
    <p:extLst>
      <p:ext uri="{BB962C8B-B14F-4D97-AF65-F5344CB8AC3E}">
        <p14:creationId xmlns:p14="http://schemas.microsoft.com/office/powerpoint/2010/main" val="302335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265DD5E-7AA7-8505-B8F1-A3FE9B98C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выборов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229706-9F19-768F-A09C-F646B35B5D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>
                <a:latin typeface="Century Gothic"/>
                <a:cs typeface="Arial"/>
              </a:rPr>
              <a:t>Выбор сцены</a:t>
            </a:r>
            <a:endParaRPr lang="en-US" sz="2400" dirty="0">
              <a:latin typeface="Century Gothic"/>
              <a:cs typeface="Arial"/>
            </a:endParaRPr>
          </a:p>
          <a:p>
            <a:r>
              <a:rPr lang="ru-RU" sz="2400" dirty="0">
                <a:latin typeface="Century Gothic"/>
                <a:cs typeface="Arial"/>
              </a:rPr>
              <a:t>Выбор характеристик для прокачки</a:t>
            </a:r>
            <a:endParaRPr lang="en-US" sz="2400" dirty="0">
              <a:latin typeface="Century Gothic"/>
              <a:cs typeface="Arial"/>
            </a:endParaRPr>
          </a:p>
          <a:p>
            <a:r>
              <a:rPr lang="ru-RU" sz="2400" dirty="0">
                <a:latin typeface="Century Gothic"/>
                <a:cs typeface="Arial"/>
              </a:rPr>
              <a:t>Выбор умения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D2D9C80E-19B1-C6C4-46E5-4985CC60D3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1300" y="2860510"/>
            <a:ext cx="4467849" cy="236253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739395-4502-C095-0B55-AA38BEFD4025}"/>
              </a:ext>
            </a:extLst>
          </p:cNvPr>
          <p:cNvSpPr txBox="1"/>
          <p:nvPr/>
        </p:nvSpPr>
        <p:spPr>
          <a:xfrm>
            <a:off x="7842249" y="2491178"/>
            <a:ext cx="188595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dirty="0"/>
              <a:t>Выбор сцены</a:t>
            </a:r>
          </a:p>
        </p:txBody>
      </p:sp>
    </p:spTree>
    <p:extLst>
      <p:ext uri="{BB962C8B-B14F-4D97-AF65-F5344CB8AC3E}">
        <p14:creationId xmlns:p14="http://schemas.microsoft.com/office/powerpoint/2010/main" val="3038821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B1442-8947-CDDE-8F2F-0D69CA55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выборов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DFC32B6-2A6A-5646-DC53-511D6ED294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000" y="2764757"/>
            <a:ext cx="5184775" cy="346843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D2458F68-92D7-9145-3377-3EE4B8A863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9629" y="2679700"/>
            <a:ext cx="3432892" cy="363855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EF06F3-9012-88CF-8B48-5F34F564D2E6}"/>
              </a:ext>
            </a:extLst>
          </p:cNvPr>
          <p:cNvSpPr txBox="1"/>
          <p:nvPr/>
        </p:nvSpPr>
        <p:spPr>
          <a:xfrm>
            <a:off x="809999" y="2310368"/>
            <a:ext cx="518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Выбор умения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99E723-90EC-5850-6384-F6FF3A6BB46F}"/>
              </a:ext>
            </a:extLst>
          </p:cNvPr>
          <p:cNvSpPr txBox="1"/>
          <p:nvPr/>
        </p:nvSpPr>
        <p:spPr>
          <a:xfrm>
            <a:off x="6410400" y="2279590"/>
            <a:ext cx="4731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Выбор характеристик для прокачки</a:t>
            </a:r>
          </a:p>
        </p:txBody>
      </p:sp>
    </p:spTree>
    <p:extLst>
      <p:ext uri="{BB962C8B-B14F-4D97-AF65-F5344CB8AC3E}">
        <p14:creationId xmlns:p14="http://schemas.microsoft.com/office/powerpoint/2010/main" val="2243136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Цитаты</Template>
  <TotalTime>222</TotalTime>
  <Words>697</Words>
  <Application>Microsoft Office PowerPoint</Application>
  <PresentationFormat>Широкоэкранный</PresentationFormat>
  <Paragraphs>84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Courier New</vt:lpstr>
      <vt:lpstr>Wingdings 2</vt:lpstr>
      <vt:lpstr>Цитаты</vt:lpstr>
      <vt:lpstr>Разработка консольной игры Killstreak Dungeon</vt:lpstr>
      <vt:lpstr>Цель и задачи</vt:lpstr>
      <vt:lpstr>Консольные игры</vt:lpstr>
      <vt:lpstr>Основные сведения об игре</vt:lpstr>
      <vt:lpstr>Актуальность и польза</vt:lpstr>
      <vt:lpstr>Сцены игры</vt:lpstr>
      <vt:lpstr>Основные классы</vt:lpstr>
      <vt:lpstr>Система выборов</vt:lpstr>
      <vt:lpstr>Система выборов</vt:lpstr>
      <vt:lpstr>Начальные характеристики</vt:lpstr>
      <vt:lpstr>Начальные характеристики</vt:lpstr>
      <vt:lpstr>Система битвы</vt:lpstr>
      <vt:lpstr>Прокачка характеристик</vt:lpstr>
      <vt:lpstr>Использование навыков</vt:lpstr>
      <vt:lpstr>Таблица лидеров</vt:lpstr>
      <vt:lpstr>Таблица лидеров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stmz</cp:lastModifiedBy>
  <cp:revision>336</cp:revision>
  <dcterms:created xsi:type="dcterms:W3CDTF">2024-03-30T02:44:48Z</dcterms:created>
  <dcterms:modified xsi:type="dcterms:W3CDTF">2024-04-23T14:11:00Z</dcterms:modified>
</cp:coreProperties>
</file>